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1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265" autoAdjust="0"/>
    <p:restoredTop sz="94660"/>
  </p:normalViewPr>
  <p:slideViewPr>
    <p:cSldViewPr>
      <p:cViewPr varScale="1">
        <p:scale>
          <a:sx n="65" d="100"/>
          <a:sy n="65" d="100"/>
        </p:scale>
        <p:origin x="-138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2017/10/17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2017/10/17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2017/10/17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2017/10/17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2017/10/17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2017/10/17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2017/10/17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2017/10/17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2017/10/17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2017/10/17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2017/10/17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2017/10/17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3900" y="357166"/>
            <a:ext cx="7200000" cy="182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643182"/>
            <a:ext cx="7200000" cy="146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0"/>
            <a:ext cx="7200000" cy="1541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14346" y="1643050"/>
            <a:ext cx="4393956" cy="4846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63267" y="1753005"/>
            <a:ext cx="5237889" cy="2890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0"/>
            <a:ext cx="7200000" cy="3103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3323" y="642918"/>
            <a:ext cx="8433519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4500570"/>
            <a:ext cx="8588212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0"/>
            <a:ext cx="4236230" cy="72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85728"/>
            <a:ext cx="7200000" cy="2173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2714620"/>
            <a:ext cx="7200000" cy="2794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571480"/>
            <a:ext cx="7200000" cy="5448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85728"/>
            <a:ext cx="7200000" cy="3635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7200000" cy="3399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0"/>
            <a:ext cx="7200000" cy="476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0"/>
            <a:ext cx="7200000" cy="2058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357430"/>
            <a:ext cx="3357586" cy="277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86182" y="2143116"/>
            <a:ext cx="5119527" cy="453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3330" y="5143512"/>
            <a:ext cx="3632852" cy="1285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7200000" cy="325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</TotalTime>
  <Words>0</Words>
  <PresentationFormat>全屏显示(4:3)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AutoBVT</cp:lastModifiedBy>
  <cp:revision>41</cp:revision>
  <dcterms:created xsi:type="dcterms:W3CDTF">2017-09-29T05:10:18Z</dcterms:created>
  <dcterms:modified xsi:type="dcterms:W3CDTF">2017-10-17T07:08:15Z</dcterms:modified>
</cp:coreProperties>
</file>